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6" r:id="rId3"/>
    <p:sldId id="263" r:id="rId4"/>
    <p:sldId id="264" r:id="rId5"/>
    <p:sldId id="265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6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64DB7DA-528D-49AB-8955-239BA0749C9A}" v="940" dt="2020-01-17T01:00:05.40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59" d="100"/>
          <a:sy n="59" d="100"/>
        </p:scale>
        <p:origin x="1912" y="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inette, Darren" userId="f167e622-dd0c-411c-b649-beb2a5d3ce1d" providerId="ADAL" clId="{864DB7DA-528D-49AB-8955-239BA0749C9A}"/>
    <pc:docChg chg="undo redo custSel modSld">
      <pc:chgData name="Pinette, Darren" userId="f167e622-dd0c-411c-b649-beb2a5d3ce1d" providerId="ADAL" clId="{864DB7DA-528D-49AB-8955-239BA0749C9A}" dt="2020-01-17T01:00:05.408" v="939" actId="14100"/>
      <pc:docMkLst>
        <pc:docMk/>
      </pc:docMkLst>
      <pc:sldChg chg="addSp delSp modSp">
        <pc:chgData name="Pinette, Darren" userId="f167e622-dd0c-411c-b649-beb2a5d3ce1d" providerId="ADAL" clId="{864DB7DA-528D-49AB-8955-239BA0749C9A}" dt="2020-01-17T00:48:34.160" v="911" actId="20577"/>
        <pc:sldMkLst>
          <pc:docMk/>
          <pc:sldMk cId="1276976567" sldId="256"/>
        </pc:sldMkLst>
        <pc:spChg chg="mod">
          <ac:chgData name="Pinette, Darren" userId="f167e622-dd0c-411c-b649-beb2a5d3ce1d" providerId="ADAL" clId="{864DB7DA-528D-49AB-8955-239BA0749C9A}" dt="2020-01-17T00:15:28.588" v="38" actId="20577"/>
          <ac:spMkLst>
            <pc:docMk/>
            <pc:sldMk cId="1276976567" sldId="256"/>
            <ac:spMk id="5" creationId="{00000000-0000-0000-0000-000000000000}"/>
          </ac:spMkLst>
        </pc:spChg>
        <pc:spChg chg="mod">
          <ac:chgData name="Pinette, Darren" userId="f167e622-dd0c-411c-b649-beb2a5d3ce1d" providerId="ADAL" clId="{864DB7DA-528D-49AB-8955-239BA0749C9A}" dt="2020-01-17T00:16:16.740" v="91" actId="20577"/>
          <ac:spMkLst>
            <pc:docMk/>
            <pc:sldMk cId="1276976567" sldId="256"/>
            <ac:spMk id="6" creationId="{00000000-0000-0000-0000-000000000000}"/>
          </ac:spMkLst>
        </pc:spChg>
        <pc:spChg chg="mod">
          <ac:chgData name="Pinette, Darren" userId="f167e622-dd0c-411c-b649-beb2a5d3ce1d" providerId="ADAL" clId="{864DB7DA-528D-49AB-8955-239BA0749C9A}" dt="2020-01-17T00:35:56.710" v="170" actId="20577"/>
          <ac:spMkLst>
            <pc:docMk/>
            <pc:sldMk cId="1276976567" sldId="256"/>
            <ac:spMk id="13" creationId="{00000000-0000-0000-0000-000000000000}"/>
          </ac:spMkLst>
        </pc:spChg>
        <pc:spChg chg="mod">
          <ac:chgData name="Pinette, Darren" userId="f167e622-dd0c-411c-b649-beb2a5d3ce1d" providerId="ADAL" clId="{864DB7DA-528D-49AB-8955-239BA0749C9A}" dt="2020-01-17T00:34:28.998" v="147" actId="1037"/>
          <ac:spMkLst>
            <pc:docMk/>
            <pc:sldMk cId="1276976567" sldId="256"/>
            <ac:spMk id="16" creationId="{00000000-0000-0000-0000-000000000000}"/>
          </ac:spMkLst>
        </pc:spChg>
        <pc:spChg chg="mod">
          <ac:chgData name="Pinette, Darren" userId="f167e622-dd0c-411c-b649-beb2a5d3ce1d" providerId="ADAL" clId="{864DB7DA-528D-49AB-8955-239BA0749C9A}" dt="2020-01-17T00:48:34.160" v="911" actId="20577"/>
          <ac:spMkLst>
            <pc:docMk/>
            <pc:sldMk cId="1276976567" sldId="256"/>
            <ac:spMk id="17" creationId="{00000000-0000-0000-0000-000000000000}"/>
          </ac:spMkLst>
        </pc:spChg>
        <pc:spChg chg="mod">
          <ac:chgData name="Pinette, Darren" userId="f167e622-dd0c-411c-b649-beb2a5d3ce1d" providerId="ADAL" clId="{864DB7DA-528D-49AB-8955-239BA0749C9A}" dt="2020-01-17T00:33:05.415" v="134" actId="1036"/>
          <ac:spMkLst>
            <pc:docMk/>
            <pc:sldMk cId="1276976567" sldId="256"/>
            <ac:spMk id="18" creationId="{00000000-0000-0000-0000-000000000000}"/>
          </ac:spMkLst>
        </pc:spChg>
        <pc:spChg chg="mod">
          <ac:chgData name="Pinette, Darren" userId="f167e622-dd0c-411c-b649-beb2a5d3ce1d" providerId="ADAL" clId="{864DB7DA-528D-49AB-8955-239BA0749C9A}" dt="2020-01-17T00:31:11.200" v="117" actId="6549"/>
          <ac:spMkLst>
            <pc:docMk/>
            <pc:sldMk cId="1276976567" sldId="256"/>
            <ac:spMk id="24" creationId="{00000000-0000-0000-0000-000000000000}"/>
          </ac:spMkLst>
        </pc:spChg>
        <pc:picChg chg="add del mod ord">
          <ac:chgData name="Pinette, Darren" userId="f167e622-dd0c-411c-b649-beb2a5d3ce1d" providerId="ADAL" clId="{864DB7DA-528D-49AB-8955-239BA0749C9A}" dt="2020-01-17T00:34:08.356" v="135" actId="478"/>
          <ac:picMkLst>
            <pc:docMk/>
            <pc:sldMk cId="1276976567" sldId="256"/>
            <ac:picMk id="2" creationId="{BD27EEAB-CEEF-4799-AA21-B088C2554294}"/>
          </ac:picMkLst>
        </pc:picChg>
        <pc:picChg chg="add mod ord">
          <ac:chgData name="Pinette, Darren" userId="f167e622-dd0c-411c-b649-beb2a5d3ce1d" providerId="ADAL" clId="{864DB7DA-528D-49AB-8955-239BA0749C9A}" dt="2020-01-17T00:31:02.091" v="107" actId="14100"/>
          <ac:picMkLst>
            <pc:docMk/>
            <pc:sldMk cId="1276976567" sldId="256"/>
            <ac:picMk id="3" creationId="{AC4D9A6F-59B9-4B7F-B04A-B77D6C0D18FA}"/>
          </ac:picMkLst>
        </pc:picChg>
        <pc:picChg chg="add mod ord">
          <ac:chgData name="Pinette, Darren" userId="f167e622-dd0c-411c-b649-beb2a5d3ce1d" providerId="ADAL" clId="{864DB7DA-528D-49AB-8955-239BA0749C9A}" dt="2020-01-17T00:34:24.111" v="140" actId="167"/>
          <ac:picMkLst>
            <pc:docMk/>
            <pc:sldMk cId="1276976567" sldId="256"/>
            <ac:picMk id="7" creationId="{47D4B7F7-FCFB-4D23-8640-D47C76DC75F5}"/>
          </ac:picMkLst>
        </pc:picChg>
        <pc:picChg chg="del">
          <ac:chgData name="Pinette, Darren" userId="f167e622-dd0c-411c-b649-beb2a5d3ce1d" providerId="ADAL" clId="{864DB7DA-528D-49AB-8955-239BA0749C9A}" dt="2020-01-17T00:34:42.652" v="148" actId="478"/>
          <ac:picMkLst>
            <pc:docMk/>
            <pc:sldMk cId="1276976567" sldId="256"/>
            <ac:picMk id="10" creationId="{19FBD8A7-790B-45FC-8F1B-A409A6CD8AE4}"/>
          </ac:picMkLst>
        </pc:picChg>
        <pc:picChg chg="add del">
          <ac:chgData name="Pinette, Darren" userId="f167e622-dd0c-411c-b649-beb2a5d3ce1d" providerId="ADAL" clId="{864DB7DA-528D-49AB-8955-239BA0749C9A}" dt="2020-01-17T00:30:34.128" v="101" actId="478"/>
          <ac:picMkLst>
            <pc:docMk/>
            <pc:sldMk cId="1276976567" sldId="256"/>
            <ac:picMk id="11" creationId="{6F539886-AEEA-4CFD-9D47-EF82C757E90C}"/>
          </ac:picMkLst>
        </pc:picChg>
        <pc:picChg chg="del">
          <ac:chgData name="Pinette, Darren" userId="f167e622-dd0c-411c-b649-beb2a5d3ce1d" providerId="ADAL" clId="{864DB7DA-528D-49AB-8955-239BA0749C9A}" dt="2020-01-17T00:15:37.910" v="39" actId="478"/>
          <ac:picMkLst>
            <pc:docMk/>
            <pc:sldMk cId="1276976567" sldId="256"/>
            <ac:picMk id="12" creationId="{5D86D2A2-05A0-4F3D-9967-249D003FE901}"/>
          </ac:picMkLst>
        </pc:picChg>
      </pc:sldChg>
      <pc:sldChg chg="addSp delSp modSp">
        <pc:chgData name="Pinette, Darren" userId="f167e622-dd0c-411c-b649-beb2a5d3ce1d" providerId="ADAL" clId="{864DB7DA-528D-49AB-8955-239BA0749C9A}" dt="2020-01-17T01:00:05.408" v="939" actId="14100"/>
        <pc:sldMkLst>
          <pc:docMk/>
          <pc:sldMk cId="2687307696" sldId="258"/>
        </pc:sldMkLst>
        <pc:picChg chg="del">
          <ac:chgData name="Pinette, Darren" userId="f167e622-dd0c-411c-b649-beb2a5d3ce1d" providerId="ADAL" clId="{864DB7DA-528D-49AB-8955-239BA0749C9A}" dt="2020-01-17T00:53:01.636" v="920" actId="478"/>
          <ac:picMkLst>
            <pc:docMk/>
            <pc:sldMk cId="2687307696" sldId="258"/>
            <ac:picMk id="2" creationId="{90179D5F-E200-48B9-938C-8CFE56AA5027}"/>
          </ac:picMkLst>
        </pc:picChg>
        <pc:picChg chg="add del">
          <ac:chgData name="Pinette, Darren" userId="f167e622-dd0c-411c-b649-beb2a5d3ce1d" providerId="ADAL" clId="{864DB7DA-528D-49AB-8955-239BA0749C9A}" dt="2020-01-17T00:52:06.442" v="914" actId="478"/>
          <ac:picMkLst>
            <pc:docMk/>
            <pc:sldMk cId="2687307696" sldId="258"/>
            <ac:picMk id="3" creationId="{4CBBE586-7121-4A01-8497-6544702BBD86}"/>
          </ac:picMkLst>
        </pc:picChg>
        <pc:picChg chg="add mod">
          <ac:chgData name="Pinette, Darren" userId="f167e622-dd0c-411c-b649-beb2a5d3ce1d" providerId="ADAL" clId="{864DB7DA-528D-49AB-8955-239BA0749C9A}" dt="2020-01-17T00:52:37.792" v="918" actId="14100"/>
          <ac:picMkLst>
            <pc:docMk/>
            <pc:sldMk cId="2687307696" sldId="258"/>
            <ac:picMk id="6" creationId="{BF39F683-D06E-4855-8122-6E9774DE3C0C}"/>
          </ac:picMkLst>
        </pc:picChg>
        <pc:picChg chg="add mod">
          <ac:chgData name="Pinette, Darren" userId="f167e622-dd0c-411c-b649-beb2a5d3ce1d" providerId="ADAL" clId="{864DB7DA-528D-49AB-8955-239BA0749C9A}" dt="2020-01-17T00:53:18.648" v="927" actId="1037"/>
          <ac:picMkLst>
            <pc:docMk/>
            <pc:sldMk cId="2687307696" sldId="258"/>
            <ac:picMk id="8" creationId="{294268DF-24E5-4DBD-A7FE-951938E5529D}"/>
          </ac:picMkLst>
        </pc:picChg>
        <pc:picChg chg="del">
          <ac:chgData name="Pinette, Darren" userId="f167e622-dd0c-411c-b649-beb2a5d3ce1d" providerId="ADAL" clId="{864DB7DA-528D-49AB-8955-239BA0749C9A}" dt="2020-01-17T00:52:42.707" v="919" actId="478"/>
          <ac:picMkLst>
            <pc:docMk/>
            <pc:sldMk cId="2687307696" sldId="258"/>
            <ac:picMk id="9" creationId="{8E33437D-38F5-476E-A549-3CB8FB8EAA0E}"/>
          </ac:picMkLst>
        </pc:picChg>
        <pc:picChg chg="add mod">
          <ac:chgData name="Pinette, Darren" userId="f167e622-dd0c-411c-b649-beb2a5d3ce1d" providerId="ADAL" clId="{864DB7DA-528D-49AB-8955-239BA0749C9A}" dt="2020-01-17T00:59:09.487" v="932" actId="14100"/>
          <ac:picMkLst>
            <pc:docMk/>
            <pc:sldMk cId="2687307696" sldId="258"/>
            <ac:picMk id="10" creationId="{A7B8DDC0-639A-4AF6-9579-04A1400D5B39}"/>
          </ac:picMkLst>
        </pc:picChg>
        <pc:picChg chg="add mod">
          <ac:chgData name="Pinette, Darren" userId="f167e622-dd0c-411c-b649-beb2a5d3ce1d" providerId="ADAL" clId="{864DB7DA-528D-49AB-8955-239BA0749C9A}" dt="2020-01-17T01:00:05.408" v="939" actId="14100"/>
          <ac:picMkLst>
            <pc:docMk/>
            <pc:sldMk cId="2687307696" sldId="258"/>
            <ac:picMk id="11" creationId="{404F2F5E-AAFE-48BF-821B-44EAF14405F1}"/>
          </ac:picMkLst>
        </pc:picChg>
        <pc:picChg chg="del">
          <ac:chgData name="Pinette, Darren" userId="f167e622-dd0c-411c-b649-beb2a5d3ce1d" providerId="ADAL" clId="{864DB7DA-528D-49AB-8955-239BA0749C9A}" dt="2020-01-17T00:59:13.248" v="933" actId="478"/>
          <ac:picMkLst>
            <pc:docMk/>
            <pc:sldMk cId="2687307696" sldId="258"/>
            <ac:picMk id="12" creationId="{F24AA18D-2D00-4C59-9290-9BB8D2EE1B8E}"/>
          </ac:picMkLst>
        </pc:picChg>
      </pc:sldChg>
      <pc:sldChg chg="modSp">
        <pc:chgData name="Pinette, Darren" userId="f167e622-dd0c-411c-b649-beb2a5d3ce1d" providerId="ADAL" clId="{864DB7DA-528D-49AB-8955-239BA0749C9A}" dt="2020-01-17T00:15:11.494" v="2" actId="20577"/>
        <pc:sldMkLst>
          <pc:docMk/>
          <pc:sldMk cId="800255487" sldId="262"/>
        </pc:sldMkLst>
        <pc:spChg chg="mod">
          <ac:chgData name="Pinette, Darren" userId="f167e622-dd0c-411c-b649-beb2a5d3ce1d" providerId="ADAL" clId="{864DB7DA-528D-49AB-8955-239BA0749C9A}" dt="2020-01-17T00:15:11.494" v="2" actId="20577"/>
          <ac:spMkLst>
            <pc:docMk/>
            <pc:sldMk cId="800255487" sldId="262"/>
            <ac:spMk id="7" creationId="{00000000-0000-0000-0000-000000000000}"/>
          </ac:spMkLst>
        </pc:spChg>
      </pc:sldChg>
    </pc:docChg>
  </pc:docChgLst>
  <pc:docChgLst>
    <pc:chgData name="Pinette, Darren" userId="f167e622-dd0c-411c-b649-beb2a5d3ce1d" providerId="ADAL" clId="{E69CEC6C-248A-439B-AD15-CDB0DC4FD59E}"/>
    <pc:docChg chg="undo custSel delSld modSld">
      <pc:chgData name="Pinette, Darren" userId="f167e622-dd0c-411c-b649-beb2a5d3ce1d" providerId="ADAL" clId="{E69CEC6C-248A-439B-AD15-CDB0DC4FD59E}" dt="2019-11-17T07:02:34.434" v="293" actId="2696"/>
      <pc:docMkLst>
        <pc:docMk/>
      </pc:docMkLst>
      <pc:sldChg chg="addSp delSp modSp">
        <pc:chgData name="Pinette, Darren" userId="f167e622-dd0c-411c-b649-beb2a5d3ce1d" providerId="ADAL" clId="{E69CEC6C-248A-439B-AD15-CDB0DC4FD59E}" dt="2019-11-17T06:50:50.971" v="114" actId="1076"/>
        <pc:sldMkLst>
          <pc:docMk/>
          <pc:sldMk cId="1276976567" sldId="256"/>
        </pc:sldMkLst>
        <pc:spChg chg="mod">
          <ac:chgData name="Pinette, Darren" userId="f167e622-dd0c-411c-b649-beb2a5d3ce1d" providerId="ADAL" clId="{E69CEC6C-248A-439B-AD15-CDB0DC4FD59E}" dt="2019-11-17T06:48:30.843" v="73" actId="6549"/>
          <ac:spMkLst>
            <pc:docMk/>
            <pc:sldMk cId="1276976567" sldId="256"/>
            <ac:spMk id="5" creationId="{00000000-0000-0000-0000-000000000000}"/>
          </ac:spMkLst>
        </pc:spChg>
        <pc:spChg chg="add del mod">
          <ac:chgData name="Pinette, Darren" userId="f167e622-dd0c-411c-b649-beb2a5d3ce1d" providerId="ADAL" clId="{E69CEC6C-248A-439B-AD15-CDB0DC4FD59E}" dt="2019-11-17T06:48:27.820" v="72" actId="20577"/>
          <ac:spMkLst>
            <pc:docMk/>
            <pc:sldMk cId="1276976567" sldId="256"/>
            <ac:spMk id="6" creationId="{00000000-0000-0000-0000-000000000000}"/>
          </ac:spMkLst>
        </pc:spChg>
        <pc:spChg chg="mod">
          <ac:chgData name="Pinette, Darren" userId="f167e622-dd0c-411c-b649-beb2a5d3ce1d" providerId="ADAL" clId="{E69CEC6C-248A-439B-AD15-CDB0DC4FD59E}" dt="2019-11-17T06:33:59.972" v="48" actId="6549"/>
          <ac:spMkLst>
            <pc:docMk/>
            <pc:sldMk cId="1276976567" sldId="256"/>
            <ac:spMk id="8" creationId="{00000000-0000-0000-0000-000000000000}"/>
          </ac:spMkLst>
        </pc:spChg>
        <pc:spChg chg="add del">
          <ac:chgData name="Pinette, Darren" userId="f167e622-dd0c-411c-b649-beb2a5d3ce1d" providerId="ADAL" clId="{E69CEC6C-248A-439B-AD15-CDB0DC4FD59E}" dt="2019-11-17T06:38:21.495" v="54" actId="478"/>
          <ac:spMkLst>
            <pc:docMk/>
            <pc:sldMk cId="1276976567" sldId="256"/>
            <ac:spMk id="9" creationId="{00000000-0000-0000-0000-000000000000}"/>
          </ac:spMkLst>
        </pc:spChg>
        <pc:spChg chg="mod">
          <ac:chgData name="Pinette, Darren" userId="f167e622-dd0c-411c-b649-beb2a5d3ce1d" providerId="ADAL" clId="{E69CEC6C-248A-439B-AD15-CDB0DC4FD59E}" dt="2019-11-17T06:48:49.962" v="91" actId="1036"/>
          <ac:spMkLst>
            <pc:docMk/>
            <pc:sldMk cId="1276976567" sldId="256"/>
            <ac:spMk id="16" creationId="{00000000-0000-0000-0000-000000000000}"/>
          </ac:spMkLst>
        </pc:spChg>
        <pc:spChg chg="mod">
          <ac:chgData name="Pinette, Darren" userId="f167e622-dd0c-411c-b649-beb2a5d3ce1d" providerId="ADAL" clId="{E69CEC6C-248A-439B-AD15-CDB0DC4FD59E}" dt="2019-11-17T06:48:57.950" v="109" actId="1036"/>
          <ac:spMkLst>
            <pc:docMk/>
            <pc:sldMk cId="1276976567" sldId="256"/>
            <ac:spMk id="18" creationId="{00000000-0000-0000-0000-000000000000}"/>
          </ac:spMkLst>
        </pc:spChg>
        <pc:picChg chg="add mod ord">
          <ac:chgData name="Pinette, Darren" userId="f167e622-dd0c-411c-b649-beb2a5d3ce1d" providerId="ADAL" clId="{E69CEC6C-248A-439B-AD15-CDB0DC4FD59E}" dt="2019-11-17T06:33:38.006" v="23" actId="167"/>
          <ac:picMkLst>
            <pc:docMk/>
            <pc:sldMk cId="1276976567" sldId="256"/>
            <ac:picMk id="2" creationId="{1C0A2D4D-B74C-4848-9CD3-DA444D707D9E}"/>
          </ac:picMkLst>
        </pc:picChg>
        <pc:picChg chg="add mod ord">
          <ac:chgData name="Pinette, Darren" userId="f167e622-dd0c-411c-b649-beb2a5d3ce1d" providerId="ADAL" clId="{E69CEC6C-248A-439B-AD15-CDB0DC4FD59E}" dt="2019-11-17T06:48:35.691" v="74" actId="167"/>
          <ac:picMkLst>
            <pc:docMk/>
            <pc:sldMk cId="1276976567" sldId="256"/>
            <ac:picMk id="3" creationId="{B89B63E6-D0A3-4609-945B-DAC2A5970012}"/>
          </ac:picMkLst>
        </pc:picChg>
        <pc:picChg chg="add mod">
          <ac:chgData name="Pinette, Darren" userId="f167e622-dd0c-411c-b649-beb2a5d3ce1d" providerId="ADAL" clId="{E69CEC6C-248A-439B-AD15-CDB0DC4FD59E}" dt="2019-11-17T06:50:50.971" v="114" actId="1076"/>
          <ac:picMkLst>
            <pc:docMk/>
            <pc:sldMk cId="1276976567" sldId="256"/>
            <ac:picMk id="7" creationId="{7CE3B93B-AF03-4C95-A45E-CF24B6CA7C8D}"/>
          </ac:picMkLst>
        </pc:picChg>
        <pc:picChg chg="del">
          <ac:chgData name="Pinette, Darren" userId="f167e622-dd0c-411c-b649-beb2a5d3ce1d" providerId="ADAL" clId="{E69CEC6C-248A-439B-AD15-CDB0DC4FD59E}" dt="2019-11-17T06:49:26.561" v="110" actId="478"/>
          <ac:picMkLst>
            <pc:docMk/>
            <pc:sldMk cId="1276976567" sldId="256"/>
            <ac:picMk id="1029" creationId="{00000000-0000-0000-0000-000000000000}"/>
          </ac:picMkLst>
        </pc:picChg>
        <pc:picChg chg="del">
          <ac:chgData name="Pinette, Darren" userId="f167e622-dd0c-411c-b649-beb2a5d3ce1d" providerId="ADAL" clId="{E69CEC6C-248A-439B-AD15-CDB0DC4FD59E}" dt="2019-11-17T06:35:20.516" v="49" actId="478"/>
          <ac:picMkLst>
            <pc:docMk/>
            <pc:sldMk cId="1276976567" sldId="256"/>
            <ac:picMk id="1030" creationId="{00000000-0000-0000-0000-000000000000}"/>
          </ac:picMkLst>
        </pc:picChg>
        <pc:picChg chg="del">
          <ac:chgData name="Pinette, Darren" userId="f167e622-dd0c-411c-b649-beb2a5d3ce1d" providerId="ADAL" clId="{E69CEC6C-248A-439B-AD15-CDB0DC4FD59E}" dt="2019-11-17T06:33:12.654" v="14" actId="478"/>
          <ac:picMkLst>
            <pc:docMk/>
            <pc:sldMk cId="1276976567" sldId="256"/>
            <ac:picMk id="1033" creationId="{00000000-0000-0000-0000-000000000000}"/>
          </ac:picMkLst>
        </pc:picChg>
      </pc:sldChg>
      <pc:sldChg chg="addSp delSp modSp">
        <pc:chgData name="Pinette, Darren" userId="f167e622-dd0c-411c-b649-beb2a5d3ce1d" providerId="ADAL" clId="{E69CEC6C-248A-439B-AD15-CDB0DC4FD59E}" dt="2019-11-17T07:02:22.960" v="292" actId="20577"/>
        <pc:sldMkLst>
          <pc:docMk/>
          <pc:sldMk cId="2687307696" sldId="258"/>
        </pc:sldMkLst>
        <pc:spChg chg="mod">
          <ac:chgData name="Pinette, Darren" userId="f167e622-dd0c-411c-b649-beb2a5d3ce1d" providerId="ADAL" clId="{E69CEC6C-248A-439B-AD15-CDB0DC4FD59E}" dt="2019-11-17T07:02:18.884" v="286" actId="20577"/>
          <ac:spMkLst>
            <pc:docMk/>
            <pc:sldMk cId="2687307696" sldId="258"/>
            <ac:spMk id="5" creationId="{00000000-0000-0000-0000-000000000000}"/>
          </ac:spMkLst>
        </pc:spChg>
        <pc:spChg chg="mod">
          <ac:chgData name="Pinette, Darren" userId="f167e622-dd0c-411c-b649-beb2a5d3ce1d" providerId="ADAL" clId="{E69CEC6C-248A-439B-AD15-CDB0DC4FD59E}" dt="2019-11-17T07:02:22.960" v="292" actId="20577"/>
          <ac:spMkLst>
            <pc:docMk/>
            <pc:sldMk cId="2687307696" sldId="258"/>
            <ac:spMk id="7" creationId="{00000000-0000-0000-0000-000000000000}"/>
          </ac:spMkLst>
        </pc:spChg>
        <pc:spChg chg="add del">
          <ac:chgData name="Pinette, Darren" userId="f167e622-dd0c-411c-b649-beb2a5d3ce1d" providerId="ADAL" clId="{E69CEC6C-248A-439B-AD15-CDB0DC4FD59E}" dt="2019-11-17T06:52:40.526" v="120" actId="478"/>
          <ac:spMkLst>
            <pc:docMk/>
            <pc:sldMk cId="2687307696" sldId="258"/>
            <ac:spMk id="14" creationId="{00000000-0000-0000-0000-000000000000}"/>
          </ac:spMkLst>
        </pc:spChg>
        <pc:spChg chg="mod">
          <ac:chgData name="Pinette, Darren" userId="f167e622-dd0c-411c-b649-beb2a5d3ce1d" providerId="ADAL" clId="{E69CEC6C-248A-439B-AD15-CDB0DC4FD59E}" dt="2019-11-17T06:53:31.615" v="159" actId="20577"/>
          <ac:spMkLst>
            <pc:docMk/>
            <pc:sldMk cId="2687307696" sldId="258"/>
            <ac:spMk id="18" creationId="{00000000-0000-0000-0000-000000000000}"/>
          </ac:spMkLst>
        </pc:spChg>
        <pc:spChg chg="mod">
          <ac:chgData name="Pinette, Darren" userId="f167e622-dd0c-411c-b649-beb2a5d3ce1d" providerId="ADAL" clId="{E69CEC6C-248A-439B-AD15-CDB0DC4FD59E}" dt="2019-11-17T06:53:49.170" v="212" actId="20577"/>
          <ac:spMkLst>
            <pc:docMk/>
            <pc:sldMk cId="2687307696" sldId="258"/>
            <ac:spMk id="19" creationId="{00000000-0000-0000-0000-000000000000}"/>
          </ac:spMkLst>
        </pc:spChg>
        <pc:spChg chg="add del mod">
          <ac:chgData name="Pinette, Darren" userId="f167e622-dd0c-411c-b649-beb2a5d3ce1d" providerId="ADAL" clId="{E69CEC6C-248A-439B-AD15-CDB0DC4FD59E}" dt="2019-11-17T06:53:39.059" v="180" actId="20577"/>
          <ac:spMkLst>
            <pc:docMk/>
            <pc:sldMk cId="2687307696" sldId="258"/>
            <ac:spMk id="20" creationId="{00000000-0000-0000-0000-000000000000}"/>
          </ac:spMkLst>
        </pc:spChg>
        <pc:spChg chg="add del">
          <ac:chgData name="Pinette, Darren" userId="f167e622-dd0c-411c-b649-beb2a5d3ce1d" providerId="ADAL" clId="{E69CEC6C-248A-439B-AD15-CDB0DC4FD59E}" dt="2019-11-17T06:52:43.524" v="122" actId="478"/>
          <ac:spMkLst>
            <pc:docMk/>
            <pc:sldMk cId="2687307696" sldId="258"/>
            <ac:spMk id="23" creationId="{00000000-0000-0000-0000-000000000000}"/>
          </ac:spMkLst>
        </pc:spChg>
        <pc:graphicFrameChg chg="add del">
          <ac:chgData name="Pinette, Darren" userId="f167e622-dd0c-411c-b649-beb2a5d3ce1d" providerId="ADAL" clId="{E69CEC6C-248A-439B-AD15-CDB0DC4FD59E}" dt="2019-11-17T06:52:38.645" v="119" actId="478"/>
          <ac:graphicFrameMkLst>
            <pc:docMk/>
            <pc:sldMk cId="2687307696" sldId="258"/>
            <ac:graphicFrameMk id="12" creationId="{00000000-0000-0000-0000-000000000000}"/>
          </ac:graphicFrameMkLst>
        </pc:graphicFrameChg>
        <pc:graphicFrameChg chg="add del">
          <ac:chgData name="Pinette, Darren" userId="f167e622-dd0c-411c-b649-beb2a5d3ce1d" providerId="ADAL" clId="{E69CEC6C-248A-439B-AD15-CDB0DC4FD59E}" dt="2019-11-17T06:52:42.299" v="121" actId="478"/>
          <ac:graphicFrameMkLst>
            <pc:docMk/>
            <pc:sldMk cId="2687307696" sldId="258"/>
            <ac:graphicFrameMk id="22" creationId="{00000000-0000-0000-0000-000000000000}"/>
          </ac:graphicFrameMkLst>
        </pc:graphicFrameChg>
        <pc:picChg chg="del">
          <ac:chgData name="Pinette, Darren" userId="f167e622-dd0c-411c-b649-beb2a5d3ce1d" providerId="ADAL" clId="{E69CEC6C-248A-439B-AD15-CDB0DC4FD59E}" dt="2019-11-17T06:53:54.200" v="214" actId="478"/>
          <ac:picMkLst>
            <pc:docMk/>
            <pc:sldMk cId="2687307696" sldId="258"/>
            <ac:picMk id="2" creationId="{00000000-0000-0000-0000-000000000000}"/>
          </ac:picMkLst>
        </pc:picChg>
        <pc:picChg chg="del">
          <ac:chgData name="Pinette, Darren" userId="f167e622-dd0c-411c-b649-beb2a5d3ce1d" providerId="ADAL" clId="{E69CEC6C-248A-439B-AD15-CDB0DC4FD59E}" dt="2019-11-17T06:53:51.572" v="213" actId="478"/>
          <ac:picMkLst>
            <pc:docMk/>
            <pc:sldMk cId="2687307696" sldId="258"/>
            <ac:picMk id="3" creationId="{00000000-0000-0000-0000-000000000000}"/>
          </ac:picMkLst>
        </pc:picChg>
        <pc:picChg chg="add mod">
          <ac:chgData name="Pinette, Darren" userId="f167e622-dd0c-411c-b649-beb2a5d3ce1d" providerId="ADAL" clId="{E69CEC6C-248A-439B-AD15-CDB0DC4FD59E}" dt="2019-11-17T06:56:29.944" v="221" actId="1038"/>
          <ac:picMkLst>
            <pc:docMk/>
            <pc:sldMk cId="2687307696" sldId="258"/>
            <ac:picMk id="8" creationId="{E357B62E-327C-4B2B-A91C-70E8AE902C3C}"/>
          </ac:picMkLst>
        </pc:picChg>
        <pc:picChg chg="add del mod ord">
          <ac:chgData name="Pinette, Darren" userId="f167e622-dd0c-411c-b649-beb2a5d3ce1d" providerId="ADAL" clId="{E69CEC6C-248A-439B-AD15-CDB0DC4FD59E}" dt="2019-11-17T06:58:25.771" v="227" actId="478"/>
          <ac:picMkLst>
            <pc:docMk/>
            <pc:sldMk cId="2687307696" sldId="258"/>
            <ac:picMk id="9" creationId="{39D235C2-9E84-4E82-B8D5-1AC5865C3CC1}"/>
          </ac:picMkLst>
        </pc:picChg>
        <pc:picChg chg="add mod">
          <ac:chgData name="Pinette, Darren" userId="f167e622-dd0c-411c-b649-beb2a5d3ce1d" providerId="ADAL" clId="{E69CEC6C-248A-439B-AD15-CDB0DC4FD59E}" dt="2019-11-17T06:58:48.803" v="235" actId="1037"/>
          <ac:picMkLst>
            <pc:docMk/>
            <pc:sldMk cId="2687307696" sldId="258"/>
            <ac:picMk id="10" creationId="{691C80F4-BC29-4E0C-9527-4C02E7EEC6C4}"/>
          </ac:picMkLst>
        </pc:picChg>
        <pc:picChg chg="add mod">
          <ac:chgData name="Pinette, Darren" userId="f167e622-dd0c-411c-b649-beb2a5d3ce1d" providerId="ADAL" clId="{E69CEC6C-248A-439B-AD15-CDB0DC4FD59E}" dt="2019-11-17T07:01:03.054" v="239" actId="14100"/>
          <ac:picMkLst>
            <pc:docMk/>
            <pc:sldMk cId="2687307696" sldId="258"/>
            <ac:picMk id="11" creationId="{D02248DD-E22D-4083-9CC6-B33D1735D7C7}"/>
          </ac:picMkLst>
        </pc:picChg>
        <pc:picChg chg="add mod">
          <ac:chgData name="Pinette, Darren" userId="f167e622-dd0c-411c-b649-beb2a5d3ce1d" providerId="ADAL" clId="{E69CEC6C-248A-439B-AD15-CDB0DC4FD59E}" dt="2019-11-17T07:01:56.038" v="243" actId="14100"/>
          <ac:picMkLst>
            <pc:docMk/>
            <pc:sldMk cId="2687307696" sldId="258"/>
            <ac:picMk id="13" creationId="{6D032D3A-7FEA-4722-A410-3235481F25C1}"/>
          </ac:picMkLst>
        </pc:picChg>
      </pc:sldChg>
      <pc:sldChg chg="modSp">
        <pc:chgData name="Pinette, Darren" userId="f167e622-dd0c-411c-b649-beb2a5d3ce1d" providerId="ADAL" clId="{E69CEC6C-248A-439B-AD15-CDB0DC4FD59E}" dt="2019-11-17T06:09:35.999" v="6" actId="20577"/>
        <pc:sldMkLst>
          <pc:docMk/>
          <pc:sldMk cId="800255487" sldId="262"/>
        </pc:sldMkLst>
        <pc:spChg chg="mod">
          <ac:chgData name="Pinette, Darren" userId="f167e622-dd0c-411c-b649-beb2a5d3ce1d" providerId="ADAL" clId="{E69CEC6C-248A-439B-AD15-CDB0DC4FD59E}" dt="2019-11-17T06:09:35.999" v="6" actId="20577"/>
          <ac:spMkLst>
            <pc:docMk/>
            <pc:sldMk cId="800255487" sldId="262"/>
            <ac:spMk id="7" creationId="{00000000-0000-0000-0000-000000000000}"/>
          </ac:spMkLst>
        </pc:spChg>
      </pc:sldChg>
    </pc:docChg>
  </pc:docChgLst>
  <pc:docChgLst>
    <pc:chgData name="Pinette, Darren" userId="f167e622-dd0c-411c-b649-beb2a5d3ce1d" providerId="ADAL" clId="{80DFABC0-6FA0-4DA2-ABD7-35F9104304AB}"/>
    <pc:docChg chg="custSel modSld">
      <pc:chgData name="Pinette, Darren" userId="f167e622-dd0c-411c-b649-beb2a5d3ce1d" providerId="ADAL" clId="{80DFABC0-6FA0-4DA2-ABD7-35F9104304AB}" dt="2019-12-17T03:52:49.885" v="363" actId="14100"/>
      <pc:docMkLst>
        <pc:docMk/>
      </pc:docMkLst>
      <pc:sldChg chg="addSp delSp modSp">
        <pc:chgData name="Pinette, Darren" userId="f167e622-dd0c-411c-b649-beb2a5d3ce1d" providerId="ADAL" clId="{80DFABC0-6FA0-4DA2-ABD7-35F9104304AB}" dt="2019-12-17T03:46:25.096" v="336" actId="14100"/>
        <pc:sldMkLst>
          <pc:docMk/>
          <pc:sldMk cId="1276976567" sldId="256"/>
        </pc:sldMkLst>
        <pc:spChg chg="mod">
          <ac:chgData name="Pinette, Darren" userId="f167e622-dd0c-411c-b649-beb2a5d3ce1d" providerId="ADAL" clId="{80DFABC0-6FA0-4DA2-ABD7-35F9104304AB}" dt="2019-12-17T03:39:00.692" v="260" actId="255"/>
          <ac:spMkLst>
            <pc:docMk/>
            <pc:sldMk cId="1276976567" sldId="256"/>
            <ac:spMk id="6" creationId="{00000000-0000-0000-0000-000000000000}"/>
          </ac:spMkLst>
        </pc:spChg>
        <pc:spChg chg="del">
          <ac:chgData name="Pinette, Darren" userId="f167e622-dd0c-411c-b649-beb2a5d3ce1d" providerId="ADAL" clId="{80DFABC0-6FA0-4DA2-ABD7-35F9104304AB}" dt="2019-12-17T03:26:13.211" v="243" actId="478"/>
          <ac:spMkLst>
            <pc:docMk/>
            <pc:sldMk cId="1276976567" sldId="256"/>
            <ac:spMk id="8" creationId="{00000000-0000-0000-0000-000000000000}"/>
          </ac:spMkLst>
        </pc:spChg>
        <pc:spChg chg="mod">
          <ac:chgData name="Pinette, Darren" userId="f167e622-dd0c-411c-b649-beb2a5d3ce1d" providerId="ADAL" clId="{80DFABC0-6FA0-4DA2-ABD7-35F9104304AB}" dt="2019-12-17T03:39:00.692" v="260" actId="255"/>
          <ac:spMkLst>
            <pc:docMk/>
            <pc:sldMk cId="1276976567" sldId="256"/>
            <ac:spMk id="13" creationId="{00000000-0000-0000-0000-000000000000}"/>
          </ac:spMkLst>
        </pc:spChg>
        <pc:spChg chg="mod">
          <ac:chgData name="Pinette, Darren" userId="f167e622-dd0c-411c-b649-beb2a5d3ce1d" providerId="ADAL" clId="{80DFABC0-6FA0-4DA2-ABD7-35F9104304AB}" dt="2019-12-17T03:44:44.361" v="330" actId="1038"/>
          <ac:spMkLst>
            <pc:docMk/>
            <pc:sldMk cId="1276976567" sldId="256"/>
            <ac:spMk id="16" creationId="{00000000-0000-0000-0000-000000000000}"/>
          </ac:spMkLst>
        </pc:spChg>
        <pc:spChg chg="mod">
          <ac:chgData name="Pinette, Darren" userId="f167e622-dd0c-411c-b649-beb2a5d3ce1d" providerId="ADAL" clId="{80DFABC0-6FA0-4DA2-ABD7-35F9104304AB}" dt="2019-12-17T03:25:48.180" v="242" actId="20577"/>
          <ac:spMkLst>
            <pc:docMk/>
            <pc:sldMk cId="1276976567" sldId="256"/>
            <ac:spMk id="17" creationId="{00000000-0000-0000-0000-000000000000}"/>
          </ac:spMkLst>
        </pc:spChg>
        <pc:spChg chg="mod">
          <ac:chgData name="Pinette, Darren" userId="f167e622-dd0c-411c-b649-beb2a5d3ce1d" providerId="ADAL" clId="{80DFABC0-6FA0-4DA2-ABD7-35F9104304AB}" dt="2019-12-17T03:39:00.692" v="260" actId="255"/>
          <ac:spMkLst>
            <pc:docMk/>
            <pc:sldMk cId="1276976567" sldId="256"/>
            <ac:spMk id="24" creationId="{00000000-0000-0000-0000-000000000000}"/>
          </ac:spMkLst>
        </pc:spChg>
        <pc:picChg chg="del">
          <ac:chgData name="Pinette, Darren" userId="f167e622-dd0c-411c-b649-beb2a5d3ce1d" providerId="ADAL" clId="{80DFABC0-6FA0-4DA2-ABD7-35F9104304AB}" dt="2019-12-17T03:44:20.934" v="261" actId="478"/>
          <ac:picMkLst>
            <pc:docMk/>
            <pc:sldMk cId="1276976567" sldId="256"/>
            <ac:picMk id="2" creationId="{1C0A2D4D-B74C-4848-9CD3-DA444D707D9E}"/>
          </ac:picMkLst>
        </pc:picChg>
        <pc:picChg chg="del">
          <ac:chgData name="Pinette, Darren" userId="f167e622-dd0c-411c-b649-beb2a5d3ce1d" providerId="ADAL" clId="{80DFABC0-6FA0-4DA2-ABD7-35F9104304AB}" dt="2019-12-17T03:19:00.104" v="8" actId="478"/>
          <ac:picMkLst>
            <pc:docMk/>
            <pc:sldMk cId="1276976567" sldId="256"/>
            <ac:picMk id="3" creationId="{B89B63E6-D0A3-4609-945B-DAC2A5970012}"/>
          </ac:picMkLst>
        </pc:picChg>
        <pc:picChg chg="del">
          <ac:chgData name="Pinette, Darren" userId="f167e622-dd0c-411c-b649-beb2a5d3ce1d" providerId="ADAL" clId="{80DFABC0-6FA0-4DA2-ABD7-35F9104304AB}" dt="2019-12-17T03:23:35.099" v="14" actId="478"/>
          <ac:picMkLst>
            <pc:docMk/>
            <pc:sldMk cId="1276976567" sldId="256"/>
            <ac:picMk id="7" creationId="{7CE3B93B-AF03-4C95-A45E-CF24B6CA7C8D}"/>
          </ac:picMkLst>
        </pc:picChg>
        <pc:picChg chg="add del mod ord">
          <ac:chgData name="Pinette, Darren" userId="f167e622-dd0c-411c-b649-beb2a5d3ce1d" providerId="ADAL" clId="{80DFABC0-6FA0-4DA2-ABD7-35F9104304AB}" dt="2019-12-17T03:46:10.836" v="331" actId="478"/>
          <ac:picMkLst>
            <pc:docMk/>
            <pc:sldMk cId="1276976567" sldId="256"/>
            <ac:picMk id="9" creationId="{FA7BC41D-5E8D-4787-B9DE-7867FF6772C0}"/>
          </ac:picMkLst>
        </pc:picChg>
        <pc:picChg chg="add mod">
          <ac:chgData name="Pinette, Darren" userId="f167e622-dd0c-411c-b649-beb2a5d3ce1d" providerId="ADAL" clId="{80DFABC0-6FA0-4DA2-ABD7-35F9104304AB}" dt="2019-12-17T03:23:47.474" v="18" actId="1076"/>
          <ac:picMkLst>
            <pc:docMk/>
            <pc:sldMk cId="1276976567" sldId="256"/>
            <ac:picMk id="10" creationId="{19FBD8A7-790B-45FC-8F1B-A409A6CD8AE4}"/>
          </ac:picMkLst>
        </pc:picChg>
        <pc:picChg chg="add mod ord">
          <ac:chgData name="Pinette, Darren" userId="f167e622-dd0c-411c-b649-beb2a5d3ce1d" providerId="ADAL" clId="{80DFABC0-6FA0-4DA2-ABD7-35F9104304AB}" dt="2019-12-17T03:44:34.659" v="266" actId="167"/>
          <ac:picMkLst>
            <pc:docMk/>
            <pc:sldMk cId="1276976567" sldId="256"/>
            <ac:picMk id="11" creationId="{6F539886-AEEA-4CFD-9D47-EF82C757E90C}"/>
          </ac:picMkLst>
        </pc:picChg>
        <pc:picChg chg="add mod">
          <ac:chgData name="Pinette, Darren" userId="f167e622-dd0c-411c-b649-beb2a5d3ce1d" providerId="ADAL" clId="{80DFABC0-6FA0-4DA2-ABD7-35F9104304AB}" dt="2019-12-17T03:46:25.096" v="336" actId="14100"/>
          <ac:picMkLst>
            <pc:docMk/>
            <pc:sldMk cId="1276976567" sldId="256"/>
            <ac:picMk id="12" creationId="{5D86D2A2-05A0-4F3D-9967-249D003FE901}"/>
          </ac:picMkLst>
        </pc:picChg>
      </pc:sldChg>
      <pc:sldChg chg="addSp delSp modSp">
        <pc:chgData name="Pinette, Darren" userId="f167e622-dd0c-411c-b649-beb2a5d3ce1d" providerId="ADAL" clId="{80DFABC0-6FA0-4DA2-ABD7-35F9104304AB}" dt="2019-12-17T03:52:49.885" v="363" actId="14100"/>
        <pc:sldMkLst>
          <pc:docMk/>
          <pc:sldMk cId="2687307696" sldId="258"/>
        </pc:sldMkLst>
        <pc:spChg chg="del">
          <ac:chgData name="Pinette, Darren" userId="f167e622-dd0c-411c-b649-beb2a5d3ce1d" providerId="ADAL" clId="{80DFABC0-6FA0-4DA2-ABD7-35F9104304AB}" dt="2019-12-17T03:48:24.125" v="351" actId="478"/>
          <ac:spMkLst>
            <pc:docMk/>
            <pc:sldMk cId="2687307696" sldId="258"/>
            <ac:spMk id="6" creationId="{00000000-0000-0000-0000-000000000000}"/>
          </ac:spMkLst>
        </pc:spChg>
        <pc:picChg chg="add mod">
          <ac:chgData name="Pinette, Darren" userId="f167e622-dd0c-411c-b649-beb2a5d3ce1d" providerId="ADAL" clId="{80DFABC0-6FA0-4DA2-ABD7-35F9104304AB}" dt="2019-12-17T03:47:50.580" v="344" actId="1035"/>
          <ac:picMkLst>
            <pc:docMk/>
            <pc:sldMk cId="2687307696" sldId="258"/>
            <ac:picMk id="2" creationId="{90179D5F-E200-48B9-938C-8CFE56AA5027}"/>
          </ac:picMkLst>
        </pc:picChg>
        <pc:picChg chg="add mod ord">
          <ac:chgData name="Pinette, Darren" userId="f167e622-dd0c-411c-b649-beb2a5d3ce1d" providerId="ADAL" clId="{80DFABC0-6FA0-4DA2-ABD7-35F9104304AB}" dt="2019-12-17T03:48:21.770" v="350" actId="167"/>
          <ac:picMkLst>
            <pc:docMk/>
            <pc:sldMk cId="2687307696" sldId="258"/>
            <ac:picMk id="3" creationId="{4CBBE586-7121-4A01-8497-6544702BBD86}"/>
          </ac:picMkLst>
        </pc:picChg>
        <pc:picChg chg="del">
          <ac:chgData name="Pinette, Darren" userId="f167e622-dd0c-411c-b649-beb2a5d3ce1d" providerId="ADAL" clId="{80DFABC0-6FA0-4DA2-ABD7-35F9104304AB}" dt="2019-12-17T03:47:34.980" v="337" actId="478"/>
          <ac:picMkLst>
            <pc:docMk/>
            <pc:sldMk cId="2687307696" sldId="258"/>
            <ac:picMk id="8" creationId="{E357B62E-327C-4B2B-A91C-70E8AE902C3C}"/>
          </ac:picMkLst>
        </pc:picChg>
        <pc:picChg chg="add mod">
          <ac:chgData name="Pinette, Darren" userId="f167e622-dd0c-411c-b649-beb2a5d3ce1d" providerId="ADAL" clId="{80DFABC0-6FA0-4DA2-ABD7-35F9104304AB}" dt="2019-12-17T03:51:06.250" v="356" actId="14100"/>
          <ac:picMkLst>
            <pc:docMk/>
            <pc:sldMk cId="2687307696" sldId="258"/>
            <ac:picMk id="9" creationId="{8E33437D-38F5-476E-A549-3CB8FB8EAA0E}"/>
          </ac:picMkLst>
        </pc:picChg>
        <pc:picChg chg="del">
          <ac:chgData name="Pinette, Darren" userId="f167e622-dd0c-411c-b649-beb2a5d3ce1d" providerId="ADAL" clId="{80DFABC0-6FA0-4DA2-ABD7-35F9104304AB}" dt="2019-12-17T03:47:52.935" v="345" actId="478"/>
          <ac:picMkLst>
            <pc:docMk/>
            <pc:sldMk cId="2687307696" sldId="258"/>
            <ac:picMk id="10" creationId="{691C80F4-BC29-4E0C-9527-4C02E7EEC6C4}"/>
          </ac:picMkLst>
        </pc:picChg>
        <pc:picChg chg="del">
          <ac:chgData name="Pinette, Darren" userId="f167e622-dd0c-411c-b649-beb2a5d3ce1d" providerId="ADAL" clId="{80DFABC0-6FA0-4DA2-ABD7-35F9104304AB}" dt="2019-12-17T03:48:28.750" v="352" actId="478"/>
          <ac:picMkLst>
            <pc:docMk/>
            <pc:sldMk cId="2687307696" sldId="258"/>
            <ac:picMk id="11" creationId="{D02248DD-E22D-4083-9CC6-B33D1735D7C7}"/>
          </ac:picMkLst>
        </pc:picChg>
        <pc:picChg chg="add mod">
          <ac:chgData name="Pinette, Darren" userId="f167e622-dd0c-411c-b649-beb2a5d3ce1d" providerId="ADAL" clId="{80DFABC0-6FA0-4DA2-ABD7-35F9104304AB}" dt="2019-12-17T03:52:49.885" v="363" actId="14100"/>
          <ac:picMkLst>
            <pc:docMk/>
            <pc:sldMk cId="2687307696" sldId="258"/>
            <ac:picMk id="12" creationId="{F24AA18D-2D00-4C59-9290-9BB8D2EE1B8E}"/>
          </ac:picMkLst>
        </pc:picChg>
        <pc:picChg chg="del">
          <ac:chgData name="Pinette, Darren" userId="f167e622-dd0c-411c-b649-beb2a5d3ce1d" providerId="ADAL" clId="{80DFABC0-6FA0-4DA2-ABD7-35F9104304AB}" dt="2019-12-17T03:51:14.880" v="357" actId="478"/>
          <ac:picMkLst>
            <pc:docMk/>
            <pc:sldMk cId="2687307696" sldId="258"/>
            <ac:picMk id="13" creationId="{6D032D3A-7FEA-4722-A410-3235481F25C1}"/>
          </ac:picMkLst>
        </pc:picChg>
      </pc:sldChg>
      <pc:sldChg chg="modSp">
        <pc:chgData name="Pinette, Darren" userId="f167e622-dd0c-411c-b649-beb2a5d3ce1d" providerId="ADAL" clId="{80DFABC0-6FA0-4DA2-ABD7-35F9104304AB}" dt="2019-12-17T03:18:53.529" v="7" actId="20577"/>
        <pc:sldMkLst>
          <pc:docMk/>
          <pc:sldMk cId="800255487" sldId="262"/>
        </pc:sldMkLst>
        <pc:spChg chg="mod">
          <ac:chgData name="Pinette, Darren" userId="f167e622-dd0c-411c-b649-beb2a5d3ce1d" providerId="ADAL" clId="{80DFABC0-6FA0-4DA2-ABD7-35F9104304AB}" dt="2019-12-17T03:18:53.529" v="7" actId="20577"/>
          <ac:spMkLst>
            <pc:docMk/>
            <pc:sldMk cId="800255487" sldId="262"/>
            <ac:spMk id="7" creationId="{00000000-0000-0000-0000-000000000000}"/>
          </ac:spMkLst>
        </pc:spChg>
      </pc:sldChg>
    </pc:docChg>
  </pc:docChgLst>
  <pc:docChgLst>
    <pc:chgData name="Pinette, Darren" userId="f167e622-dd0c-411c-b649-beb2a5d3ce1d" providerId="ADAL" clId="{3E1E03D9-9708-4557-8A3C-DF1817BF5DC4}"/>
  </pc:docChgLst>
</pc:chgInfo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376" units="cm"/>
          <inkml:channel name="Y" type="integer" max="6960" units="cm"/>
        </inkml:traceFormat>
        <inkml:channelProperties>
          <inkml:channelProperty channel="X" name="resolution" value="400" units="1/cm"/>
          <inkml:channelProperty channel="Y" name="resolution" value="400" units="1/cm"/>
        </inkml:channelProperties>
      </inkml:inkSource>
      <inkml:timestamp xml:id="ts0" timeString="2019-03-19T23:48:20.612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 contextRef="#ctx0" brushRef="#br0">0 0,'0'0,"0"0,0 0,0 0,0 0,0 0,0 0,0 0,0 0,0 0,0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</inkml:traceFormat>
        <inkml:channelProperties>
          <inkml:channelProperty channel="X" name="resolution" value="44.20712" units="1/cm"/>
          <inkml:channelProperty channel="Y" name="resolution" value="44.39306" units="1/cm"/>
        </inkml:channelProperties>
      </inkml:inkSource>
      <inkml:timestamp xml:id="ts0" timeString="2019-03-20T21:47:01.899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 contextRef="#ctx0" brushRef="#br0">1416 5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</inkml:traceFormat>
        <inkml:channelProperties>
          <inkml:channelProperty channel="X" name="resolution" value="44.20712" units="1/cm"/>
          <inkml:channelProperty channel="Y" name="resolution" value="44.39306" units="1/cm"/>
        </inkml:channelProperties>
      </inkml:inkSource>
      <inkml:timestamp xml:id="ts0" timeString="2019-03-20T21:47:01.899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 contextRef="#ctx0" brushRef="#br0">1416 5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</inkml:traceFormat>
        <inkml:channelProperties>
          <inkml:channelProperty channel="X" name="resolution" value="44.20712" units="1/cm"/>
          <inkml:channelProperty channel="Y" name="resolution" value="44.39306" units="1/cm"/>
        </inkml:channelProperties>
      </inkml:inkSource>
      <inkml:timestamp xml:id="ts0" timeString="2019-03-20T21:47:01.899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 contextRef="#ctx0" brushRef="#br0">1416 5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</inkml:traceFormat>
        <inkml:channelProperties>
          <inkml:channelProperty channel="X" name="resolution" value="44.20712" units="1/cm"/>
          <inkml:channelProperty channel="Y" name="resolution" value="44.39306" units="1/cm"/>
        </inkml:channelProperties>
      </inkml:inkSource>
      <inkml:timestamp xml:id="ts0" timeString="2019-03-20T21:47:01.899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 contextRef="#ctx0" brushRef="#br0">1416 5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60C49-4F00-44E7-8FCE-20D003197E50}" type="datetimeFigureOut">
              <a:rPr lang="en-CA" smtClean="0"/>
              <a:t>2021-03-13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36F1F-160A-4586-B927-7951C7CEA9B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784446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60C49-4F00-44E7-8FCE-20D003197E50}" type="datetimeFigureOut">
              <a:rPr lang="en-CA" smtClean="0"/>
              <a:t>2021-03-13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36F1F-160A-4586-B927-7951C7CEA9B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533256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60C49-4F00-44E7-8FCE-20D003197E50}" type="datetimeFigureOut">
              <a:rPr lang="en-CA" smtClean="0"/>
              <a:t>2021-03-13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36F1F-160A-4586-B927-7951C7CEA9B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468220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03232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60C49-4F00-44E7-8FCE-20D003197E50}" type="datetimeFigureOut">
              <a:rPr lang="en-CA" smtClean="0"/>
              <a:t>2021-03-13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36F1F-160A-4586-B927-7951C7CEA9B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251939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60C49-4F00-44E7-8FCE-20D003197E50}" type="datetimeFigureOut">
              <a:rPr lang="en-CA" smtClean="0"/>
              <a:t>2021-03-13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36F1F-160A-4586-B927-7951C7CEA9B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519838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60C49-4F00-44E7-8FCE-20D003197E50}" type="datetimeFigureOut">
              <a:rPr lang="en-CA" smtClean="0"/>
              <a:t>2021-03-13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36F1F-160A-4586-B927-7951C7CEA9B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757019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60C49-4F00-44E7-8FCE-20D003197E50}" type="datetimeFigureOut">
              <a:rPr lang="en-CA" smtClean="0"/>
              <a:t>2021-03-13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36F1F-160A-4586-B927-7951C7CEA9B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489148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60C49-4F00-44E7-8FCE-20D003197E50}" type="datetimeFigureOut">
              <a:rPr lang="en-CA" smtClean="0"/>
              <a:t>2021-03-13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36F1F-160A-4586-B927-7951C7CEA9B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043356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60C49-4F00-44E7-8FCE-20D003197E50}" type="datetimeFigureOut">
              <a:rPr lang="en-CA" smtClean="0"/>
              <a:t>2021-03-13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36F1F-160A-4586-B927-7951C7CEA9B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616775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60C49-4F00-44E7-8FCE-20D003197E50}" type="datetimeFigureOut">
              <a:rPr lang="en-CA" smtClean="0"/>
              <a:t>2021-03-13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36F1F-160A-4586-B927-7951C7CEA9B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334692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60C49-4F00-44E7-8FCE-20D003197E50}" type="datetimeFigureOut">
              <a:rPr lang="en-CA" smtClean="0"/>
              <a:t>2021-03-13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36F1F-160A-4586-B927-7951C7CEA9B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092694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060C49-4F00-44E7-8FCE-20D003197E50}" type="datetimeFigureOut">
              <a:rPr lang="en-CA" smtClean="0"/>
              <a:t>2021-03-13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236F1F-160A-4586-B927-7951C7CEA9BA}" type="slidenum">
              <a:rPr lang="en-CA" smtClean="0"/>
              <a:t>‹#›</a:t>
            </a:fld>
            <a:endParaRPr lang="en-CA"/>
          </a:p>
        </p:txBody>
      </p:sp>
      <p:sp>
        <p:nvSpPr>
          <p:cNvPr id="7" name="MSIPCMContentMarking" descr="{&quot;HashCode&quot;:439207315,&quot;Placement&quot;:&quot;Footer&quot;}">
            <a:extLst>
              <a:ext uri="{FF2B5EF4-FFF2-40B4-BE49-F238E27FC236}">
                <a16:creationId xmlns:a16="http://schemas.microsoft.com/office/drawing/2014/main" id="{C22E7F45-9D9D-40A7-85E7-64FCFA2AC921}"/>
              </a:ext>
            </a:extLst>
          </p:cNvPr>
          <p:cNvSpPr txBox="1"/>
          <p:nvPr userDrawn="1"/>
        </p:nvSpPr>
        <p:spPr>
          <a:xfrm>
            <a:off x="0" y="6595656"/>
            <a:ext cx="678298" cy="26234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en-US" sz="1000">
                <a:solidFill>
                  <a:srgbClr val="000000"/>
                </a:solidFill>
                <a:latin typeface="Calibri" panose="020F0502020204030204" pitchFamily="34" charset="0"/>
              </a:rPr>
              <a:t>Internal</a:t>
            </a:r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A5F9562E-F929-434E-B600-B153235F502D}"/>
              </a:ext>
            </a:extLst>
          </p:cNvPr>
          <p:cNvSpPr txBox="1">
            <a:spLocks/>
          </p:cNvSpPr>
          <p:nvPr userDrawn="1"/>
        </p:nvSpPr>
        <p:spPr>
          <a:xfrm>
            <a:off x="8643610" y="118307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8236F1F-160A-4586-B927-7951C7CEA9BA}" type="slidenum">
              <a:rPr lang="en-CA" sz="1400" smtClean="0"/>
              <a:pPr/>
              <a:t>‹#›</a:t>
            </a:fld>
            <a:endParaRPr lang="en-CA" sz="1400" dirty="0"/>
          </a:p>
        </p:txBody>
      </p:sp>
    </p:spTree>
    <p:extLst>
      <p:ext uri="{BB962C8B-B14F-4D97-AF65-F5344CB8AC3E}">
        <p14:creationId xmlns:p14="http://schemas.microsoft.com/office/powerpoint/2010/main" val="2534085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1.xml"/><Relationship Id="rId10" Type="http://schemas.openxmlformats.org/officeDocument/2006/relationships/image" Target="../media/image1.png"/><Relationship Id="rId9" Type="http://schemas.openxmlformats.org/officeDocument/2006/relationships/image" Target="../media/image5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ustomXml" Target="../ink/ink2.xml"/><Relationship Id="rId7" Type="http://schemas.openxmlformats.org/officeDocument/2006/relationships/image" Target="../media/image5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emf"/><Relationship Id="rId7" Type="http://schemas.openxmlformats.org/officeDocument/2006/relationships/image" Target="../media/image5.emf"/><Relationship Id="rId2" Type="http://schemas.openxmlformats.org/officeDocument/2006/relationships/customXml" Target="../ink/ink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emf"/><Relationship Id="rId7" Type="http://schemas.openxmlformats.org/officeDocument/2006/relationships/image" Target="../media/image5.emf"/><Relationship Id="rId2" Type="http://schemas.openxmlformats.org/officeDocument/2006/relationships/customXml" Target="../ink/ink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7" Type="http://schemas.openxmlformats.org/officeDocument/2006/relationships/image" Target="../media/image5.emf"/><Relationship Id="rId2" Type="http://schemas.openxmlformats.org/officeDocument/2006/relationships/customXml" Target="../ink/ink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146" name="Ink 145"/>
              <p14:cNvContentPartPr/>
              <p14:nvPr/>
            </p14:nvContentPartPr>
            <p14:xfrm>
              <a:off x="-2568404" y="4632938"/>
              <a:ext cx="360" cy="360"/>
            </p14:xfrm>
          </p:contentPart>
        </mc:Choice>
        <mc:Fallback xmlns="">
          <p:pic>
            <p:nvPicPr>
              <p:cNvPr id="146" name="Ink 145"/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-2580284" y="4621058"/>
                <a:ext cx="24120" cy="24120"/>
              </a:xfrm>
              <a:prstGeom prst="rect">
                <a:avLst/>
              </a:prstGeom>
            </p:spPr>
          </p:pic>
        </mc:Fallback>
      </mc:AlternateContent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0034"/>
            <a:ext cx="9144000" cy="4676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4776587" y="4941168"/>
            <a:ext cx="4104456" cy="1395837"/>
          </a:xfrm>
          <a:prstGeom prst="rect">
            <a:avLst/>
          </a:prstGeom>
          <a:noFill/>
        </p:spPr>
        <p:txBody>
          <a:bodyPr wrap="square" rtlCol="0" anchor="t" anchorCtr="0">
            <a:noAutofit/>
          </a:bodyPr>
          <a:lstStyle/>
          <a:p>
            <a:r>
              <a:rPr lang="en-US" sz="2400" b="1" dirty="0"/>
              <a:t>2020 Financial Results and 2021 Budget Review</a:t>
            </a:r>
          </a:p>
          <a:p>
            <a:r>
              <a:rPr lang="en-US" sz="2000" b="1" dirty="0"/>
              <a:t>March 21</a:t>
            </a:r>
            <a:r>
              <a:rPr lang="en-US" sz="2000" b="1" baseline="30000" dirty="0"/>
              <a:t>st</a:t>
            </a:r>
            <a:r>
              <a:rPr lang="en-US" sz="2000" b="1" dirty="0"/>
              <a:t>, 2021</a:t>
            </a:r>
          </a:p>
          <a:p>
            <a:endParaRPr lang="en-CA" sz="2400" b="1" dirty="0"/>
          </a:p>
        </p:txBody>
      </p:sp>
    </p:spTree>
    <p:extLst>
      <p:ext uri="{BB962C8B-B14F-4D97-AF65-F5344CB8AC3E}">
        <p14:creationId xmlns:p14="http://schemas.microsoft.com/office/powerpoint/2010/main" val="8002554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8C4ED046-B1CD-40B4-9F03-0CAB1EB8857A}"/>
              </a:ext>
            </a:extLst>
          </p:cNvPr>
          <p:cNvSpPr/>
          <p:nvPr/>
        </p:nvSpPr>
        <p:spPr>
          <a:xfrm>
            <a:off x="119968" y="6443059"/>
            <a:ext cx="443924" cy="4046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FD65411A-1977-4440-A1D0-A4F9FA1504B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1139" y="3089645"/>
            <a:ext cx="8518474" cy="3604465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908720"/>
            <a:ext cx="9144000" cy="144016"/>
          </a:xfrm>
          <a:prstGeom prst="rect">
            <a:avLst/>
          </a:prstGeom>
          <a:solidFill>
            <a:srgbClr val="00B6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" name="TextBox 4"/>
          <p:cNvSpPr txBox="1"/>
          <p:nvPr/>
        </p:nvSpPr>
        <p:spPr>
          <a:xfrm>
            <a:off x="167636" y="117388"/>
            <a:ext cx="84969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200" b="1" dirty="0"/>
              <a:t>2020 Results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15" name="Ink 14"/>
              <p14:cNvContentPartPr/>
              <p14:nvPr/>
            </p14:nvContentPartPr>
            <p14:xfrm>
              <a:off x="9215116" y="522617"/>
              <a:ext cx="360" cy="360"/>
            </p14:xfrm>
          </p:contentPart>
        </mc:Choice>
        <mc:Fallback xmlns="">
          <p:pic>
            <p:nvPicPr>
              <p:cNvPr id="15" name="Ink 14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9203236" y="510737"/>
                <a:ext cx="24120" cy="24120"/>
              </a:xfrm>
              <a:prstGeom prst="rect">
                <a:avLst/>
              </a:prstGeom>
            </p:spPr>
          </p:pic>
        </mc:Fallback>
      </mc:AlternateContent>
      <p:sp>
        <p:nvSpPr>
          <p:cNvPr id="8" name="TextBox 7">
            <a:extLst>
              <a:ext uri="{FF2B5EF4-FFF2-40B4-BE49-F238E27FC236}">
                <a16:creationId xmlns:a16="http://schemas.microsoft.com/office/drawing/2014/main" id="{F16042E3-0B37-4DE3-A672-1F7787945D09}"/>
              </a:ext>
            </a:extLst>
          </p:cNvPr>
          <p:cNvSpPr txBox="1"/>
          <p:nvPr/>
        </p:nvSpPr>
        <p:spPr>
          <a:xfrm>
            <a:off x="172820" y="640965"/>
            <a:ext cx="32035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Note: All figures in thousands of dollars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1BA5DBAB-967E-481C-85D2-C0359A7C2940}"/>
              </a:ext>
            </a:extLst>
          </p:cNvPr>
          <p:cNvSpPr txBox="1"/>
          <p:nvPr/>
        </p:nvSpPr>
        <p:spPr>
          <a:xfrm>
            <a:off x="273705" y="1178742"/>
            <a:ext cx="8518475" cy="338554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CA" sz="1600" b="1" dirty="0">
                <a:solidFill>
                  <a:schemeClr val="bg1"/>
                </a:solidFill>
              </a:rPr>
              <a:t>Highlights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840B766E-7DC2-472C-A64C-7D4062D2E4A3}"/>
              </a:ext>
            </a:extLst>
          </p:cNvPr>
          <p:cNvSpPr txBox="1"/>
          <p:nvPr/>
        </p:nvSpPr>
        <p:spPr>
          <a:xfrm>
            <a:off x="273705" y="1515882"/>
            <a:ext cx="8518474" cy="140906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pPr marL="282575" indent="-282575">
              <a:buFont typeface="Wingdings" panose="05000000000000000000" pitchFamily="2" charset="2"/>
              <a:buChar char="§"/>
            </a:pPr>
            <a:r>
              <a:rPr lang="en-US" sz="1400" dirty="0"/>
              <a:t>The Church generated a net surplus of $139,000 in 2020 due to the John MacKay bequest of $211,000</a:t>
            </a:r>
          </a:p>
          <a:p>
            <a:pPr marL="282575" indent="-282575">
              <a:buFont typeface="Wingdings" panose="05000000000000000000" pitchFamily="2" charset="2"/>
              <a:buChar char="§"/>
            </a:pPr>
            <a:r>
              <a:rPr lang="en-US" sz="1400" dirty="0"/>
              <a:t>Excluding the MacKay bequest and the subsequent charitable donation of $11,000, the Church operated at a loss of nearly $61,000, which was $2,000 higher than budget</a:t>
            </a:r>
          </a:p>
          <a:p>
            <a:pPr marL="282575" indent="-282575">
              <a:buFont typeface="Wingdings" panose="05000000000000000000" pitchFamily="2" charset="2"/>
              <a:buChar char="§"/>
            </a:pPr>
            <a:r>
              <a:rPr lang="en-US" sz="1400" dirty="0"/>
              <a:t>The impact of COVID drove offering and rental income lower than budget, but was largely offset by the federal government wage subsidy of $50,000 and lower salary expenses (please refer to slide 3 for further details regarding the impact of COVID)</a:t>
            </a:r>
          </a:p>
          <a:p>
            <a:pPr marL="169863" indent="-169863">
              <a:buFont typeface="Wingdings" panose="05000000000000000000" pitchFamily="2" charset="2"/>
              <a:buChar char="§"/>
            </a:pPr>
            <a:endParaRPr lang="en-US" sz="700" dirty="0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05A34418-A371-466D-BC90-8A05C622128C}"/>
              </a:ext>
            </a:extLst>
          </p:cNvPr>
          <p:cNvSpPr/>
          <p:nvPr/>
        </p:nvSpPr>
        <p:spPr>
          <a:xfrm>
            <a:off x="316053" y="1558095"/>
            <a:ext cx="216024" cy="216024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/>
              <a:t>1</a:t>
            </a:r>
            <a:endParaRPr lang="en-CA" sz="1400" b="1" dirty="0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351B03F5-1FDA-43DA-88F4-5E2B7E05EC9E}"/>
              </a:ext>
            </a:extLst>
          </p:cNvPr>
          <p:cNvSpPr/>
          <p:nvPr/>
        </p:nvSpPr>
        <p:spPr>
          <a:xfrm>
            <a:off x="2034142" y="6478087"/>
            <a:ext cx="216024" cy="216024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/>
              <a:t>1</a:t>
            </a:r>
            <a:endParaRPr lang="en-CA" sz="1400" b="1" dirty="0"/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1B9B41B0-82DA-465D-B586-BB6E0AB653E2}"/>
              </a:ext>
            </a:extLst>
          </p:cNvPr>
          <p:cNvSpPr/>
          <p:nvPr/>
        </p:nvSpPr>
        <p:spPr>
          <a:xfrm>
            <a:off x="315492" y="1807579"/>
            <a:ext cx="216024" cy="216024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/>
              <a:t>2</a:t>
            </a:r>
            <a:endParaRPr lang="en-CA" sz="1400" b="1" dirty="0"/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8659C4D7-6036-44D8-8DDA-F453429B6A5A}"/>
              </a:ext>
            </a:extLst>
          </p:cNvPr>
          <p:cNvSpPr/>
          <p:nvPr/>
        </p:nvSpPr>
        <p:spPr>
          <a:xfrm>
            <a:off x="4050366" y="6478419"/>
            <a:ext cx="216024" cy="216024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/>
              <a:t>2</a:t>
            </a:r>
            <a:endParaRPr lang="en-CA" sz="1400" b="1" dirty="0"/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0CC996F1-9444-4C58-8EC0-653A29CCD2D5}"/>
              </a:ext>
            </a:extLst>
          </p:cNvPr>
          <p:cNvSpPr/>
          <p:nvPr/>
        </p:nvSpPr>
        <p:spPr>
          <a:xfrm>
            <a:off x="315492" y="2194988"/>
            <a:ext cx="216024" cy="216024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/>
              <a:t>3</a:t>
            </a:r>
            <a:endParaRPr lang="en-CA" sz="1400" b="1" dirty="0"/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770A5171-C7AB-41A3-BDA7-2BA0C5F7D88A}"/>
              </a:ext>
            </a:extLst>
          </p:cNvPr>
          <p:cNvSpPr/>
          <p:nvPr/>
        </p:nvSpPr>
        <p:spPr>
          <a:xfrm>
            <a:off x="6149484" y="3850162"/>
            <a:ext cx="216024" cy="216024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/>
              <a:t>3</a:t>
            </a:r>
            <a:endParaRPr lang="en-CA" sz="1400" b="1" dirty="0"/>
          </a:p>
        </p:txBody>
      </p:sp>
      <p:sp>
        <p:nvSpPr>
          <p:cNvPr id="43" name="Oval 42">
            <a:extLst>
              <a:ext uri="{FF2B5EF4-FFF2-40B4-BE49-F238E27FC236}">
                <a16:creationId xmlns:a16="http://schemas.microsoft.com/office/drawing/2014/main" id="{87667779-802D-4834-9F43-94E95245EC89}"/>
              </a:ext>
            </a:extLst>
          </p:cNvPr>
          <p:cNvSpPr/>
          <p:nvPr/>
        </p:nvSpPr>
        <p:spPr>
          <a:xfrm>
            <a:off x="6149484" y="5132889"/>
            <a:ext cx="216024" cy="216024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/>
              <a:t>3</a:t>
            </a:r>
            <a:endParaRPr lang="en-CA" sz="1400" b="1" dirty="0"/>
          </a:p>
        </p:txBody>
      </p:sp>
    </p:spTree>
    <p:extLst>
      <p:ext uri="{BB962C8B-B14F-4D97-AF65-F5344CB8AC3E}">
        <p14:creationId xmlns:p14="http://schemas.microsoft.com/office/powerpoint/2010/main" val="12769765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908720"/>
            <a:ext cx="9144000" cy="144016"/>
          </a:xfrm>
          <a:prstGeom prst="rect">
            <a:avLst/>
          </a:prstGeom>
          <a:solidFill>
            <a:srgbClr val="00B6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" name="TextBox 4"/>
          <p:cNvSpPr txBox="1"/>
          <p:nvPr/>
        </p:nvSpPr>
        <p:spPr>
          <a:xfrm>
            <a:off x="167636" y="117388"/>
            <a:ext cx="84969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200" b="1" dirty="0"/>
              <a:t>COVID Impact on 2020 Financial Performance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15" name="Ink 14"/>
              <p14:cNvContentPartPr/>
              <p14:nvPr/>
            </p14:nvContentPartPr>
            <p14:xfrm>
              <a:off x="9215116" y="522617"/>
              <a:ext cx="360" cy="360"/>
            </p14:xfrm>
          </p:contentPart>
        </mc:Choice>
        <mc:Fallback xmlns="">
          <p:pic>
            <p:nvPicPr>
              <p:cNvPr id="15" name="Ink 14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9203236" y="510737"/>
                <a:ext cx="24120" cy="24120"/>
              </a:xfrm>
              <a:prstGeom prst="rect">
                <a:avLst/>
              </a:prstGeom>
            </p:spPr>
          </p:pic>
        </mc:Fallback>
      </mc:AlternateContent>
      <p:sp>
        <p:nvSpPr>
          <p:cNvPr id="3" name="Rectangle 2">
            <a:extLst>
              <a:ext uri="{FF2B5EF4-FFF2-40B4-BE49-F238E27FC236}">
                <a16:creationId xmlns:a16="http://schemas.microsoft.com/office/drawing/2014/main" id="{8C4ED046-B1CD-40B4-9F03-0CAB1EB8857A}"/>
              </a:ext>
            </a:extLst>
          </p:cNvPr>
          <p:cNvSpPr/>
          <p:nvPr/>
        </p:nvSpPr>
        <p:spPr>
          <a:xfrm>
            <a:off x="119968" y="6443059"/>
            <a:ext cx="443924" cy="4046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349C9509-9ABA-464A-A0D8-E9271A548E09}"/>
              </a:ext>
            </a:extLst>
          </p:cNvPr>
          <p:cNvSpPr txBox="1"/>
          <p:nvPr/>
        </p:nvSpPr>
        <p:spPr>
          <a:xfrm>
            <a:off x="0" y="873807"/>
            <a:ext cx="9144000" cy="808038"/>
          </a:xfrm>
          <a:prstGeom prst="rect">
            <a:avLst/>
          </a:prstGeom>
          <a:solidFill>
            <a:srgbClr val="00B624"/>
          </a:solidFill>
        </p:spPr>
        <p:txBody>
          <a:bodyPr wrap="square" rtlCol="0" anchor="ctr" anchorCtr="1">
            <a:no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The impact of COVID drove income lower by approximately $154,000, but was largely offset      by mail-in offerings, the wage subsidy and Council actions on reducing expenses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45DB685-C047-45EF-8ED2-0DE924AAD936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96353" y="1923588"/>
            <a:ext cx="8768136" cy="45690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48378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908720"/>
            <a:ext cx="9144000" cy="144016"/>
          </a:xfrm>
          <a:prstGeom prst="rect">
            <a:avLst/>
          </a:prstGeom>
          <a:solidFill>
            <a:srgbClr val="00B6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" name="TextBox 4"/>
          <p:cNvSpPr txBox="1"/>
          <p:nvPr/>
        </p:nvSpPr>
        <p:spPr>
          <a:xfrm>
            <a:off x="167636" y="117388"/>
            <a:ext cx="84969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200" b="1" dirty="0"/>
              <a:t>2021 Budget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15" name="Ink 14"/>
              <p14:cNvContentPartPr/>
              <p14:nvPr/>
            </p14:nvContentPartPr>
            <p14:xfrm>
              <a:off x="9215116" y="522617"/>
              <a:ext cx="360" cy="360"/>
            </p14:xfrm>
          </p:contentPart>
        </mc:Choice>
        <mc:Fallback xmlns="">
          <p:pic>
            <p:nvPicPr>
              <p:cNvPr id="15" name="Ink 14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9203236" y="510737"/>
                <a:ext cx="24120" cy="24120"/>
              </a:xfrm>
              <a:prstGeom prst="rect">
                <a:avLst/>
              </a:prstGeom>
            </p:spPr>
          </p:pic>
        </mc:Fallback>
      </mc:AlternateContent>
      <p:sp>
        <p:nvSpPr>
          <p:cNvPr id="3" name="Rectangle 2">
            <a:extLst>
              <a:ext uri="{FF2B5EF4-FFF2-40B4-BE49-F238E27FC236}">
                <a16:creationId xmlns:a16="http://schemas.microsoft.com/office/drawing/2014/main" id="{8C4ED046-B1CD-40B4-9F03-0CAB1EB8857A}"/>
              </a:ext>
            </a:extLst>
          </p:cNvPr>
          <p:cNvSpPr/>
          <p:nvPr/>
        </p:nvSpPr>
        <p:spPr>
          <a:xfrm>
            <a:off x="119968" y="6443059"/>
            <a:ext cx="443924" cy="4046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349C9509-9ABA-464A-A0D8-E9271A548E09}"/>
              </a:ext>
            </a:extLst>
          </p:cNvPr>
          <p:cNvSpPr txBox="1"/>
          <p:nvPr/>
        </p:nvSpPr>
        <p:spPr>
          <a:xfrm>
            <a:off x="0" y="873807"/>
            <a:ext cx="9144000" cy="808038"/>
          </a:xfrm>
          <a:prstGeom prst="rect">
            <a:avLst/>
          </a:prstGeom>
          <a:solidFill>
            <a:srgbClr val="00B624"/>
          </a:solidFill>
        </p:spPr>
        <p:txBody>
          <a:bodyPr wrap="square" rtlCol="0" anchor="ctr" anchorCtr="1">
            <a:no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The 2021 budget reflects an operating deficit of $39,000 with the assumption that the Church re-opens in June, with a gradual ramp-up in offering and rental income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C1F5D01-9488-4CB9-85B9-6816A92B0E36}"/>
              </a:ext>
            </a:extLst>
          </p:cNvPr>
          <p:cNvSpPr txBox="1"/>
          <p:nvPr/>
        </p:nvSpPr>
        <p:spPr>
          <a:xfrm>
            <a:off x="4572000" y="1871115"/>
            <a:ext cx="4320481" cy="338554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CA" sz="1600" b="1" dirty="0">
                <a:solidFill>
                  <a:schemeClr val="bg1"/>
                </a:solidFill>
              </a:rPr>
              <a:t>Highlights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AB82FFB-7560-4EB5-BBE0-CD992AEB6A3C}"/>
              </a:ext>
            </a:extLst>
          </p:cNvPr>
          <p:cNvSpPr txBox="1"/>
          <p:nvPr/>
        </p:nvSpPr>
        <p:spPr>
          <a:xfrm>
            <a:off x="4572000" y="2208255"/>
            <a:ext cx="4320480" cy="446110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pPr>
              <a:spcBef>
                <a:spcPts val="600"/>
              </a:spcBef>
            </a:pPr>
            <a:r>
              <a:rPr lang="en-US" sz="1400" b="1" dirty="0">
                <a:solidFill>
                  <a:srgbClr val="7030A0"/>
                </a:solidFill>
              </a:rPr>
              <a:t>Income</a:t>
            </a:r>
          </a:p>
          <a:p>
            <a:pPr marL="282575" indent="-282575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1400" dirty="0"/>
              <a:t>Total income is expected to grow by $52,000, or 19%, due largely to the assumption of a June re-opening, which will drive offering and rental income growth</a:t>
            </a:r>
          </a:p>
          <a:p>
            <a:pPr marL="282575" indent="-282575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1400" dirty="0"/>
              <a:t>Growth in Other income driven by expected bequest and Vacation Bible School to be held in July</a:t>
            </a:r>
          </a:p>
          <a:p>
            <a:pPr>
              <a:spcBef>
                <a:spcPts val="600"/>
              </a:spcBef>
            </a:pPr>
            <a:endParaRPr lang="en-US" sz="700" dirty="0"/>
          </a:p>
          <a:p>
            <a:pPr>
              <a:spcBef>
                <a:spcPts val="600"/>
              </a:spcBef>
            </a:pPr>
            <a:r>
              <a:rPr lang="en-US" sz="1400" b="1" dirty="0">
                <a:solidFill>
                  <a:srgbClr val="7030A0"/>
                </a:solidFill>
              </a:rPr>
              <a:t>Expenses</a:t>
            </a:r>
          </a:p>
          <a:p>
            <a:pPr marL="282575" indent="-282575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1400" dirty="0"/>
              <a:t>Expenses are expected to grow by $30,000, or 9%, due to a material reduction in the COVID wage subsidy; excluding the impact of the wage subsidy, expenses are expected to decline by 1%</a:t>
            </a:r>
          </a:p>
          <a:p>
            <a:pPr marL="282575" indent="-282575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1400" dirty="0"/>
              <a:t>Salaries are expected to grow by $15,000, or 6%, due to higher Choir Director costs, a catch-up in Ministerial salaries and the addition of a paid Treasurer position</a:t>
            </a:r>
          </a:p>
          <a:p>
            <a:pPr marL="282575" indent="-282575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1400" dirty="0"/>
              <a:t>Other expenses decrease by $22,000 in 2021 due largely to lower Outreach expenses</a:t>
            </a:r>
            <a:endParaRPr lang="en-US" sz="7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2AE864C-B6B8-4F50-8ECB-FDE1E0A4AEC4}"/>
              </a:ext>
            </a:extLst>
          </p:cNvPr>
          <p:cNvSpPr txBox="1"/>
          <p:nvPr/>
        </p:nvSpPr>
        <p:spPr>
          <a:xfrm>
            <a:off x="119968" y="1881420"/>
            <a:ext cx="4320481" cy="338554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CA" sz="1600" b="1" dirty="0">
                <a:solidFill>
                  <a:schemeClr val="bg1"/>
                </a:solidFill>
              </a:rPr>
              <a:t>2021 Budgeted Performance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E4DC8E6-47FC-4AC7-BCF7-5B99FFC5BFFB}"/>
              </a:ext>
            </a:extLst>
          </p:cNvPr>
          <p:cNvSpPr txBox="1"/>
          <p:nvPr/>
        </p:nvSpPr>
        <p:spPr>
          <a:xfrm>
            <a:off x="172820" y="640965"/>
            <a:ext cx="32035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Note: All figures in thousands of dollars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FCC41546-0587-4B67-BF24-B41ACEFA3CE3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19968" y="2310900"/>
            <a:ext cx="4320480" cy="3998419"/>
          </a:xfrm>
          <a:prstGeom prst="rect">
            <a:avLst/>
          </a:prstGeom>
        </p:spPr>
      </p:pic>
      <p:sp>
        <p:nvSpPr>
          <p:cNvPr id="13" name="Oval 12">
            <a:extLst>
              <a:ext uri="{FF2B5EF4-FFF2-40B4-BE49-F238E27FC236}">
                <a16:creationId xmlns:a16="http://schemas.microsoft.com/office/drawing/2014/main" id="{B5DEC8D8-DB1A-434A-BE91-DAFC86F3F4D7}"/>
              </a:ext>
            </a:extLst>
          </p:cNvPr>
          <p:cNvSpPr/>
          <p:nvPr/>
        </p:nvSpPr>
        <p:spPr>
          <a:xfrm>
            <a:off x="3779912" y="3501008"/>
            <a:ext cx="216024" cy="216024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/>
              <a:t>1</a:t>
            </a:r>
            <a:endParaRPr lang="en-CA" sz="1400" b="1" dirty="0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F27364FB-45C3-497F-9336-23B19334BFC5}"/>
              </a:ext>
            </a:extLst>
          </p:cNvPr>
          <p:cNvSpPr/>
          <p:nvPr/>
        </p:nvSpPr>
        <p:spPr>
          <a:xfrm>
            <a:off x="4626429" y="2546809"/>
            <a:ext cx="216024" cy="216024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/>
              <a:t>1</a:t>
            </a:r>
            <a:endParaRPr lang="en-CA" sz="1400" b="1" dirty="0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3D4E7A1C-DD23-421A-AE70-BEF09A093C22}"/>
              </a:ext>
            </a:extLst>
          </p:cNvPr>
          <p:cNvSpPr/>
          <p:nvPr/>
        </p:nvSpPr>
        <p:spPr>
          <a:xfrm>
            <a:off x="4626429" y="3268673"/>
            <a:ext cx="216024" cy="216024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/>
              <a:t>2</a:t>
            </a:r>
            <a:endParaRPr lang="en-CA" sz="1400" b="1" dirty="0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DF24C197-49C9-44AE-8A91-30F8B0FD4A80}"/>
              </a:ext>
            </a:extLst>
          </p:cNvPr>
          <p:cNvSpPr/>
          <p:nvPr/>
        </p:nvSpPr>
        <p:spPr>
          <a:xfrm>
            <a:off x="3779912" y="3256776"/>
            <a:ext cx="216024" cy="216024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/>
              <a:t>2</a:t>
            </a:r>
            <a:endParaRPr lang="en-CA" sz="1400" b="1" dirty="0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B1A05342-F199-4EFA-85F3-A5960DA9E059}"/>
              </a:ext>
            </a:extLst>
          </p:cNvPr>
          <p:cNvSpPr/>
          <p:nvPr/>
        </p:nvSpPr>
        <p:spPr>
          <a:xfrm>
            <a:off x="4626429" y="4236266"/>
            <a:ext cx="216024" cy="216024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/>
              <a:t>3</a:t>
            </a:r>
            <a:endParaRPr lang="en-CA" sz="1400" b="1" dirty="0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8E953CFE-20C0-4CF6-9DB0-9E8C67B25F31}"/>
              </a:ext>
            </a:extLst>
          </p:cNvPr>
          <p:cNvSpPr/>
          <p:nvPr/>
        </p:nvSpPr>
        <p:spPr>
          <a:xfrm>
            <a:off x="4626429" y="5193461"/>
            <a:ext cx="216024" cy="216024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/>
              <a:t>4</a:t>
            </a:r>
            <a:endParaRPr lang="en-CA" sz="1400" b="1" dirty="0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42FE6467-A048-4F8C-8F41-FBF8D0CD6149}"/>
              </a:ext>
            </a:extLst>
          </p:cNvPr>
          <p:cNvSpPr/>
          <p:nvPr/>
        </p:nvSpPr>
        <p:spPr>
          <a:xfrm>
            <a:off x="4626429" y="6106701"/>
            <a:ext cx="216024" cy="216024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/>
              <a:t>5</a:t>
            </a:r>
            <a:endParaRPr lang="en-CA" sz="1400" b="1" dirty="0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AE29234B-4EFB-4F72-A242-491B98D7C269}"/>
              </a:ext>
            </a:extLst>
          </p:cNvPr>
          <p:cNvSpPr/>
          <p:nvPr/>
        </p:nvSpPr>
        <p:spPr>
          <a:xfrm>
            <a:off x="3779912" y="5621898"/>
            <a:ext cx="216024" cy="216024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/>
              <a:t>3</a:t>
            </a:r>
            <a:endParaRPr lang="en-CA" sz="1400" b="1" dirty="0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9C6D1237-DFA6-403E-ACF4-B1FE717130EE}"/>
              </a:ext>
            </a:extLst>
          </p:cNvPr>
          <p:cNvSpPr/>
          <p:nvPr/>
        </p:nvSpPr>
        <p:spPr>
          <a:xfrm>
            <a:off x="3779912" y="3973115"/>
            <a:ext cx="216024" cy="216024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/>
              <a:t>4</a:t>
            </a:r>
            <a:endParaRPr lang="en-CA" sz="1400" b="1" dirty="0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91F0073D-9A22-4F61-B07C-4E584C366DF7}"/>
              </a:ext>
            </a:extLst>
          </p:cNvPr>
          <p:cNvSpPr/>
          <p:nvPr/>
        </p:nvSpPr>
        <p:spPr>
          <a:xfrm>
            <a:off x="3779912" y="4689535"/>
            <a:ext cx="216024" cy="216024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/>
              <a:t>5</a:t>
            </a:r>
            <a:endParaRPr lang="en-CA" sz="1400" b="1" dirty="0"/>
          </a:p>
        </p:txBody>
      </p:sp>
    </p:spTree>
    <p:extLst>
      <p:ext uri="{BB962C8B-B14F-4D97-AF65-F5344CB8AC3E}">
        <p14:creationId xmlns:p14="http://schemas.microsoft.com/office/powerpoint/2010/main" val="30267703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908720"/>
            <a:ext cx="9144000" cy="144016"/>
          </a:xfrm>
          <a:prstGeom prst="rect">
            <a:avLst/>
          </a:prstGeom>
          <a:solidFill>
            <a:srgbClr val="00B6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" name="TextBox 4"/>
          <p:cNvSpPr txBox="1"/>
          <p:nvPr/>
        </p:nvSpPr>
        <p:spPr>
          <a:xfrm>
            <a:off x="167636" y="117388"/>
            <a:ext cx="84969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200" b="1" dirty="0"/>
              <a:t>Finance Priorities for 2021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15" name="Ink 14"/>
              <p14:cNvContentPartPr/>
              <p14:nvPr/>
            </p14:nvContentPartPr>
            <p14:xfrm>
              <a:off x="9215116" y="522617"/>
              <a:ext cx="360" cy="360"/>
            </p14:xfrm>
          </p:contentPart>
        </mc:Choice>
        <mc:Fallback xmlns="">
          <p:pic>
            <p:nvPicPr>
              <p:cNvPr id="15" name="Ink 14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9203236" y="510737"/>
                <a:ext cx="24120" cy="24120"/>
              </a:xfrm>
              <a:prstGeom prst="rect">
                <a:avLst/>
              </a:prstGeom>
            </p:spPr>
          </p:pic>
        </mc:Fallback>
      </mc:AlternateContent>
      <p:sp>
        <p:nvSpPr>
          <p:cNvPr id="3" name="Rectangle 2">
            <a:extLst>
              <a:ext uri="{FF2B5EF4-FFF2-40B4-BE49-F238E27FC236}">
                <a16:creationId xmlns:a16="http://schemas.microsoft.com/office/drawing/2014/main" id="{8C4ED046-B1CD-40B4-9F03-0CAB1EB8857A}"/>
              </a:ext>
            </a:extLst>
          </p:cNvPr>
          <p:cNvSpPr/>
          <p:nvPr/>
        </p:nvSpPr>
        <p:spPr>
          <a:xfrm>
            <a:off x="119968" y="6443059"/>
            <a:ext cx="443924" cy="4046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2475B23-3AC3-4D93-889C-0482DC5BF3B1}"/>
              </a:ext>
            </a:extLst>
          </p:cNvPr>
          <p:cNvSpPr txBox="1"/>
          <p:nvPr/>
        </p:nvSpPr>
        <p:spPr>
          <a:xfrm>
            <a:off x="727651" y="1556792"/>
            <a:ext cx="7688698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/>
              <a:t>Guide Council to pause or defer expenditures if a June re-opening is at risk or material revenue pressure persists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US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/>
              <a:t>Evaluate and implement alternative investment options to the current GIC approach in order to generate a better return on investment while managing to a reasonable level of risk to the Church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US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/>
              <a:t>Evaluate options and decide on approach to deploy the MacKay endowment over the short and medium term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US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/>
              <a:t>Guide the Church toward a balanced budget (or, near-balanced budget) for 2022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US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/>
              <a:t>Develop a medium-term financial outlook (3 to 5 years) in order to identify and quantify opportunities for / risks to sustainable growth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US" dirty="0"/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1889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9802</TotalTime>
  <Words>458</Words>
  <Application>Microsoft Office PowerPoint</Application>
  <PresentationFormat>On-screen Show (4:3)</PresentationFormat>
  <Paragraphs>50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Catherine Arcand</dc:creator>
  <cp:lastModifiedBy>Pinette, Darren</cp:lastModifiedBy>
  <cp:revision>146</cp:revision>
  <dcterms:created xsi:type="dcterms:W3CDTF">2019-03-16T20:50:42Z</dcterms:created>
  <dcterms:modified xsi:type="dcterms:W3CDTF">2021-03-13T17:51:53Z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88c63503-0fb3-4712-a32e-7ecb4b7d79e8_Enabled">
    <vt:lpwstr>True</vt:lpwstr>
  </property>
  <property fmtid="{D5CDD505-2E9C-101B-9397-08002B2CF9AE}" pid="3" name="MSIP_Label_88c63503-0fb3-4712-a32e-7ecb4b7d79e8_SiteId">
    <vt:lpwstr>d9da684f-2c03-432a-a7b6-ed714ffc7683</vt:lpwstr>
  </property>
  <property fmtid="{D5CDD505-2E9C-101B-9397-08002B2CF9AE}" pid="4" name="MSIP_Label_88c63503-0fb3-4712-a32e-7ecb4b7d79e8_Owner">
    <vt:lpwstr>Darren.Pinette@td.com</vt:lpwstr>
  </property>
  <property fmtid="{D5CDD505-2E9C-101B-9397-08002B2CF9AE}" pid="5" name="MSIP_Label_88c63503-0fb3-4712-a32e-7ecb4b7d79e8_SetDate">
    <vt:lpwstr>2019-09-13T18:16:59.5717324Z</vt:lpwstr>
  </property>
  <property fmtid="{D5CDD505-2E9C-101B-9397-08002B2CF9AE}" pid="6" name="MSIP_Label_88c63503-0fb3-4712-a32e-7ecb4b7d79e8_Name">
    <vt:lpwstr>Internal</vt:lpwstr>
  </property>
  <property fmtid="{D5CDD505-2E9C-101B-9397-08002B2CF9AE}" pid="7" name="MSIP_Label_88c63503-0fb3-4712-a32e-7ecb4b7d79e8_Application">
    <vt:lpwstr>Microsoft Azure Information Protection</vt:lpwstr>
  </property>
  <property fmtid="{D5CDD505-2E9C-101B-9397-08002B2CF9AE}" pid="8" name="MSIP_Label_88c63503-0fb3-4712-a32e-7ecb4b7d79e8_Extended_MSFT_Method">
    <vt:lpwstr>Automatic</vt:lpwstr>
  </property>
  <property fmtid="{D5CDD505-2E9C-101B-9397-08002B2CF9AE}" pid="9" name="TD_Classification">
    <vt:lpwstr>Internal</vt:lpwstr>
  </property>
</Properties>
</file>